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2279-CF63-4DE7-8EAE-CCEC612688B4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B3C17-61E8-45FF-9FD2-DBE4867E55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2279-CF63-4DE7-8EAE-CCEC612688B4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B3C17-61E8-45FF-9FD2-DBE4867E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2279-CF63-4DE7-8EAE-CCEC612688B4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B3C17-61E8-45FF-9FD2-DBE4867E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2279-CF63-4DE7-8EAE-CCEC612688B4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B3C17-61E8-45FF-9FD2-DBE4867E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2279-CF63-4DE7-8EAE-CCEC612688B4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EAB3C17-61E8-45FF-9FD2-DBE4867E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2279-CF63-4DE7-8EAE-CCEC612688B4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B3C17-61E8-45FF-9FD2-DBE4867E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2279-CF63-4DE7-8EAE-CCEC612688B4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B3C17-61E8-45FF-9FD2-DBE4867E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2279-CF63-4DE7-8EAE-CCEC612688B4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B3C17-61E8-45FF-9FD2-DBE4867E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2279-CF63-4DE7-8EAE-CCEC612688B4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B3C17-61E8-45FF-9FD2-DBE4867E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2279-CF63-4DE7-8EAE-CCEC612688B4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B3C17-61E8-45FF-9FD2-DBE4867E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2279-CF63-4DE7-8EAE-CCEC612688B4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B3C17-61E8-45FF-9FD2-DBE4867E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0F32279-CF63-4DE7-8EAE-CCEC612688B4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EAB3C17-61E8-45FF-9FD2-DBE4867E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66850"/>
          </a:xfrm>
        </p:spPr>
        <p:txBody>
          <a:bodyPr/>
          <a:lstStyle/>
          <a:p>
            <a:r>
              <a:rPr lang="en-US" dirty="0" smtClean="0"/>
              <a:t>Stalingrad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:\My Documents\My Pictures\pics for us history\battle-stalingrad-eastern-front-second world-war-two-amazing-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8200" cy="2362200"/>
          </a:xfrm>
          <a:prstGeom prst="rect">
            <a:avLst/>
          </a:prstGeom>
          <a:noFill/>
        </p:spPr>
      </p:pic>
      <p:pic>
        <p:nvPicPr>
          <p:cNvPr id="5" name="Picture 4" descr="battle-stalingrad-ww2-second-world-war-two-russian-eastern-front-unseen-pictures-photos-images_jpeg-soldiers-fighting-soviet-soldiers-fierce-fight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0"/>
            <a:ext cx="4495800" cy="2362200"/>
          </a:xfrm>
          <a:prstGeom prst="rect">
            <a:avLst/>
          </a:prstGeom>
        </p:spPr>
      </p:pic>
      <p:pic>
        <p:nvPicPr>
          <p:cNvPr id="6" name="Picture 5" descr="cool pic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038600"/>
            <a:ext cx="4800600" cy="2811918"/>
          </a:xfrm>
          <a:prstGeom prst="rect">
            <a:avLst/>
          </a:prstGeom>
        </p:spPr>
      </p:pic>
      <p:pic>
        <p:nvPicPr>
          <p:cNvPr id="7" name="Picture 6" descr="imagesCAN566W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00600" y="4114800"/>
            <a:ext cx="4343400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Stalingrad</a:t>
            </a:r>
            <a:endParaRPr lang="en-US" dirty="0"/>
          </a:p>
        </p:txBody>
      </p:sp>
      <p:pic>
        <p:nvPicPr>
          <p:cNvPr id="4" name="Content Placeholder 3" descr="stalingr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24000"/>
            <a:ext cx="4208715" cy="2362200"/>
          </a:xfrm>
        </p:spPr>
      </p:pic>
      <p:pic>
        <p:nvPicPr>
          <p:cNvPr id="5" name="Picture 4" descr="uboa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67673" y="1371600"/>
            <a:ext cx="4976327" cy="2590800"/>
          </a:xfrm>
          <a:prstGeom prst="rect">
            <a:avLst/>
          </a:prstGeom>
        </p:spPr>
      </p:pic>
      <p:pic>
        <p:nvPicPr>
          <p:cNvPr id="6" name="Picture 5" descr="dday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886200"/>
            <a:ext cx="4495800" cy="3035808"/>
          </a:xfrm>
          <a:prstGeom prst="rect">
            <a:avLst/>
          </a:prstGeom>
        </p:spPr>
      </p:pic>
      <p:pic>
        <p:nvPicPr>
          <p:cNvPr id="7" name="Picture 6" descr="d-da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5800" y="3886199"/>
            <a:ext cx="4648200" cy="297180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D-day</a:t>
            </a:r>
            <a:endParaRPr lang="en-US" dirty="0"/>
          </a:p>
        </p:txBody>
      </p:sp>
      <p:pic>
        <p:nvPicPr>
          <p:cNvPr id="4" name="Content Placeholder 3" descr="img-hp-main---dday_1529381512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81287" y="2516187"/>
            <a:ext cx="3781425" cy="287655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Dunkirk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thequintessential.files.wordpress.com/2009/04/evacuation_dunki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5681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Dunkirk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http://www.rania.co.uk/dunkirk/images/na002061-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Dunkirk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http://www.worldwar2today.com/images/dunkirk_bea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7848600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D-day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z.about.com/d/history1900s/1/0/V/4/dday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68196"/>
            <a:ext cx="9144000" cy="52898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D-day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http://ww2-pictures.com/D-Day-Pictures/d-day-omaha-bea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771650"/>
            <a:ext cx="6696075" cy="508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69</TotalTime>
  <Words>8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Stalingrad</vt:lpstr>
      <vt:lpstr>Stalingrad</vt:lpstr>
      <vt:lpstr>D-day</vt:lpstr>
      <vt:lpstr>Dunkirk</vt:lpstr>
      <vt:lpstr>Dunkirk</vt:lpstr>
      <vt:lpstr>Dunkirk</vt:lpstr>
      <vt:lpstr>D-day</vt:lpstr>
      <vt:lpstr>D-day</vt:lpstr>
    </vt:vector>
  </TitlesOfParts>
  <Company>Berea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Information Technology</cp:lastModifiedBy>
  <cp:revision>8</cp:revision>
  <dcterms:created xsi:type="dcterms:W3CDTF">2010-02-11T18:52:40Z</dcterms:created>
  <dcterms:modified xsi:type="dcterms:W3CDTF">2010-02-18T19:00:11Z</dcterms:modified>
</cp:coreProperties>
</file>